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3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6.jp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26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F8C49-FE9F-4101-8244-1F86BA8B4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000050"/>
            <a:ext cx="8361229" cy="2098226"/>
          </a:xfrm>
        </p:spPr>
        <p:txBody>
          <a:bodyPr/>
          <a:lstStyle/>
          <a:p>
            <a:r>
              <a:rPr lang="fr-FR" sz="8800" dirty="0" err="1"/>
              <a:t>P</a:t>
            </a:r>
            <a:r>
              <a:rPr lang="fr-FR" dirty="0" err="1"/>
              <a:t>oly</a:t>
            </a:r>
            <a:r>
              <a:rPr lang="fr-FR" sz="8800" dirty="0" err="1"/>
              <a:t>s</a:t>
            </a:r>
            <a:r>
              <a:rPr lang="fr-FR" dirty="0" err="1"/>
              <a:t>hop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EE9712-BFE2-4469-86CF-51531CAE2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3" y="3533814"/>
            <a:ext cx="6831673" cy="1086237"/>
          </a:xfrm>
        </p:spPr>
        <p:txBody>
          <a:bodyPr/>
          <a:lstStyle/>
          <a:p>
            <a:r>
              <a:rPr lang="fr-FR" dirty="0"/>
              <a:t>Projet Arduino PeiP2</a:t>
            </a:r>
          </a:p>
          <a:p>
            <a:r>
              <a:rPr lang="fr-FR" dirty="0"/>
              <a:t>Décembre 2018 – Mars 2019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F05D05E-5EFF-4F63-9D15-75ADFA751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709" y="5900519"/>
            <a:ext cx="1081973" cy="6891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801D86-E29C-4F2A-A44D-13B8CEA86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18" y="5900520"/>
            <a:ext cx="1068189" cy="68915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ECE7FB1-CE40-44EC-8DC0-C12712C470BA}"/>
              </a:ext>
            </a:extLst>
          </p:cNvPr>
          <p:cNvSpPr txBox="1"/>
          <p:nvPr/>
        </p:nvSpPr>
        <p:spPr>
          <a:xfrm>
            <a:off x="150573" y="83659"/>
            <a:ext cx="4295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</a:t>
            </a:r>
            <a:r>
              <a:rPr lang="fr-FR" dirty="0"/>
              <a:t>OUEYTO Clément – </a:t>
            </a:r>
            <a:r>
              <a:rPr lang="fr-FR" sz="2000" dirty="0"/>
              <a:t>L</a:t>
            </a:r>
            <a:r>
              <a:rPr lang="fr-FR" dirty="0"/>
              <a:t>ECAVELIER Maëva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FA6FF1-F07F-4AF9-A20E-FC21CDA041E1}"/>
              </a:ext>
            </a:extLst>
          </p:cNvPr>
          <p:cNvSpPr txBox="1"/>
          <p:nvPr/>
        </p:nvSpPr>
        <p:spPr>
          <a:xfrm>
            <a:off x="150573" y="416658"/>
            <a:ext cx="11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PeiP2 G2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C4F04A-A142-4DA4-9873-F23F9C2BE55A}"/>
              </a:ext>
            </a:extLst>
          </p:cNvPr>
          <p:cNvSpPr txBox="1"/>
          <p:nvPr/>
        </p:nvSpPr>
        <p:spPr>
          <a:xfrm>
            <a:off x="10715538" y="114437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13/03/2019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A99297E-2E6C-457F-96DC-4C2FA831D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70" y="5900519"/>
            <a:ext cx="1012636" cy="68915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51407BA-49BC-4DCD-8E0B-AF78B7E257DB}"/>
              </a:ext>
            </a:extLst>
          </p:cNvPr>
          <p:cNvSpPr txBox="1"/>
          <p:nvPr/>
        </p:nvSpPr>
        <p:spPr>
          <a:xfrm>
            <a:off x="4788235" y="5321766"/>
            <a:ext cx="2615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Professeurs encadrants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P. MASSON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N. ABDERRAHMANE</a:t>
            </a:r>
          </a:p>
        </p:txBody>
      </p:sp>
    </p:spTree>
    <p:extLst>
      <p:ext uri="{BB962C8B-B14F-4D97-AF65-F5344CB8AC3E}">
        <p14:creationId xmlns:p14="http://schemas.microsoft.com/office/powerpoint/2010/main" val="122085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04163-366F-4695-BA6D-391D1F2B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19" y="148905"/>
            <a:ext cx="9601200" cy="1485900"/>
          </a:xfrm>
        </p:spPr>
        <p:txBody>
          <a:bodyPr/>
          <a:lstStyle/>
          <a:p>
            <a:r>
              <a:rPr lang="fr-FR" sz="4800" dirty="0"/>
              <a:t>D</a:t>
            </a:r>
            <a:r>
              <a:rPr lang="fr-FR" dirty="0"/>
              <a:t>e l’idée à la conception : assemblage et finitions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B1024B4-1F5C-4A9A-8A2F-369CC608E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55"/>
          <a:stretch/>
        </p:blipFill>
        <p:spPr>
          <a:xfrm>
            <a:off x="1018990" y="3886199"/>
            <a:ext cx="3183132" cy="228600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8C4BD5-85F7-40D7-AC42-725A1DC0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28671" y="2138361"/>
            <a:ext cx="4610101" cy="345757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A706A2-F3EF-4EA8-A567-7BE45CD501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72" t="19130" r="33158" b="25871"/>
          <a:stretch/>
        </p:blipFill>
        <p:spPr>
          <a:xfrm>
            <a:off x="1018990" y="1562099"/>
            <a:ext cx="3183132" cy="203167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8B9B103-5BFF-4666-8C1C-5112193337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11" r="24906"/>
          <a:stretch/>
        </p:blipFill>
        <p:spPr>
          <a:xfrm>
            <a:off x="4489326" y="1562099"/>
            <a:ext cx="3728402" cy="461010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48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EB647-5AC7-47F5-9A32-C83F1E9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						Solution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005B8AE-A411-4C1D-BB71-C3DF2D44D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972"/>
          <a:stretch/>
        </p:blipFill>
        <p:spPr>
          <a:xfrm rot="16200000">
            <a:off x="8326944" y="1146176"/>
            <a:ext cx="2262762" cy="30289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EA8981C-7E38-4648-B9F9-32CF36A6B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6" t="23684" r="37091" b="18744"/>
          <a:stretch/>
        </p:blipFill>
        <p:spPr>
          <a:xfrm>
            <a:off x="6266683" y="4004298"/>
            <a:ext cx="3028950" cy="24417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CE702A1-09C1-4F56-AEB3-8AD2EC4E02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6667" r="50000" b="11481"/>
          <a:stretch/>
        </p:blipFill>
        <p:spPr>
          <a:xfrm rot="5400000">
            <a:off x="1509899" y="1298986"/>
            <a:ext cx="2537111" cy="273444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347077-1592-4138-9B6B-83CBA8DCCF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94" t="53186" r="26176" b="7655"/>
          <a:stretch/>
        </p:blipFill>
        <p:spPr>
          <a:xfrm>
            <a:off x="1559306" y="4216400"/>
            <a:ext cx="2359027" cy="251879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9D0602-B2D7-4233-9C74-241BCCC0E2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889" t="20865" r="8334" b="9013"/>
          <a:stretch/>
        </p:blipFill>
        <p:spPr>
          <a:xfrm rot="5400000">
            <a:off x="9514357" y="4010063"/>
            <a:ext cx="2446985" cy="243839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FD2A65B-5F1A-4C76-9058-CB6BB5C1E857}"/>
              </a:ext>
            </a:extLst>
          </p:cNvPr>
          <p:cNvSpPr/>
          <p:nvPr/>
        </p:nvSpPr>
        <p:spPr>
          <a:xfrm>
            <a:off x="5058925" y="2160590"/>
            <a:ext cx="1971676" cy="10001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16B696E3-610B-4E5E-A3E4-334FE8AF1F59}"/>
              </a:ext>
            </a:extLst>
          </p:cNvPr>
          <p:cNvSpPr/>
          <p:nvPr/>
        </p:nvSpPr>
        <p:spPr>
          <a:xfrm>
            <a:off x="4106040" y="4686301"/>
            <a:ext cx="1971676" cy="10001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52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BF4A87-3A59-4585-9709-919548CC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D2A17C0-D6B7-4C0B-BEE9-8238409CB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23" r="80294" b="14988"/>
          <a:stretch/>
        </p:blipFill>
        <p:spPr>
          <a:xfrm>
            <a:off x="1546371" y="0"/>
            <a:ext cx="5713585" cy="6326516"/>
          </a:xfrm>
          <a:prstGeom prst="rect">
            <a:avLst/>
          </a:prstGeom>
        </p:spPr>
      </p:pic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9E6854E-0C86-4DAD-BD7D-3B28DDC5B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22BAAE7-BAAF-4DA0-A3A5-CDEDEB627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1" r="63750" b="9701"/>
          <a:stretch/>
        </p:blipFill>
        <p:spPr>
          <a:xfrm>
            <a:off x="1546371" y="0"/>
            <a:ext cx="10494856" cy="6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7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6CA9FB-77ED-4FF2-AF81-CEB7510D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cap="all" dirty="0"/>
              <a:t>Conclusion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38F850A-9C11-40CE-9293-1E417AE8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27" y="1180821"/>
            <a:ext cx="4596113" cy="258531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B8F43C9-836F-44B8-8CEF-5993E9FBB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3838" y="1180821"/>
            <a:ext cx="4596113" cy="258531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1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3A5DFE-671C-4172-9C19-837FBF3E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7200" dirty="0"/>
              <a:t>S</a:t>
            </a:r>
            <a:r>
              <a:rPr lang="fr-FR" sz="6000" dirty="0"/>
              <a:t>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31CF04-E5F3-4C0B-9B79-30C6E509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3500" dirty="0"/>
              <a:t>N</a:t>
            </a:r>
            <a:r>
              <a:rPr lang="fr-FR" sz="3200" dirty="0"/>
              <a:t>otre sujet</a:t>
            </a:r>
          </a:p>
          <a:p>
            <a:r>
              <a:rPr lang="fr-FR" sz="3500" dirty="0"/>
              <a:t>O</a:t>
            </a:r>
            <a:r>
              <a:rPr lang="fr-FR" sz="3200" dirty="0"/>
              <a:t>bjectifs initiaux</a:t>
            </a:r>
          </a:p>
          <a:p>
            <a:r>
              <a:rPr lang="fr-FR" sz="3500" dirty="0"/>
              <a:t>C</a:t>
            </a:r>
            <a:r>
              <a:rPr lang="fr-FR" sz="3200" dirty="0"/>
              <a:t>omment ça fonctionne ?</a:t>
            </a:r>
          </a:p>
          <a:p>
            <a:r>
              <a:rPr lang="fr-FR" sz="3500" dirty="0"/>
              <a:t>D</a:t>
            </a:r>
            <a:r>
              <a:rPr lang="fr-FR" sz="3200" dirty="0"/>
              <a:t>e l’idée à la conception </a:t>
            </a:r>
          </a:p>
          <a:p>
            <a:r>
              <a:rPr lang="fr-FR" sz="3500" dirty="0"/>
              <a:t>P</a:t>
            </a:r>
            <a:r>
              <a:rPr lang="fr-FR" sz="3200" dirty="0"/>
              <a:t>lannings</a:t>
            </a:r>
          </a:p>
          <a:p>
            <a:r>
              <a:rPr lang="fr-FR" sz="3500" dirty="0"/>
              <a:t>C</a:t>
            </a:r>
            <a:r>
              <a:rPr lang="fr-FR" sz="3200" dirty="0"/>
              <a:t>onclusion</a:t>
            </a:r>
          </a:p>
        </p:txBody>
      </p:sp>
    </p:spTree>
    <p:extLst>
      <p:ext uri="{BB962C8B-B14F-4D97-AF65-F5344CB8AC3E}">
        <p14:creationId xmlns:p14="http://schemas.microsoft.com/office/powerpoint/2010/main" val="350552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B4EA5-60E7-494D-8767-0DA711EDB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61037" cy="1031033"/>
          </a:xfrm>
        </p:spPr>
        <p:txBody>
          <a:bodyPr/>
          <a:lstStyle/>
          <a:p>
            <a:r>
              <a:rPr lang="fr-FR" dirty="0"/>
              <a:t>Notre sujet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7E47334-7F95-47C9-B2E1-984683B18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364" y="1450579"/>
            <a:ext cx="2155371" cy="2155371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B42A580-BE29-4F6B-B622-676EBEAC1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1" t="12079" r="21920" b="7775"/>
          <a:stretch/>
        </p:blipFill>
        <p:spPr>
          <a:xfrm>
            <a:off x="1053345" y="4370729"/>
            <a:ext cx="1367407" cy="19647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87C198-669E-4248-9FA6-90B1BAA5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85" y="3297954"/>
            <a:ext cx="1203820" cy="12038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0E9B3C8-0148-4989-B3DD-446735502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645" y="3339695"/>
            <a:ext cx="1120338" cy="112033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1360016-BFFA-48F8-A761-5E0EE083C1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275" t="6606" r="33303" b="60856"/>
          <a:stretch/>
        </p:blipFill>
        <p:spPr>
          <a:xfrm>
            <a:off x="3557912" y="2599977"/>
            <a:ext cx="2941850" cy="259977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E5845F2-2682-4046-A3C2-4375ACFE3045}"/>
              </a:ext>
            </a:extLst>
          </p:cNvPr>
          <p:cNvSpPr txBox="1"/>
          <p:nvPr/>
        </p:nvSpPr>
        <p:spPr>
          <a:xfrm>
            <a:off x="7013196" y="2930368"/>
            <a:ext cx="4701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Monnayeur</a:t>
            </a:r>
          </a:p>
          <a:p>
            <a:r>
              <a:rPr lang="fr-FR" sz="2000" dirty="0"/>
              <a:t>Lumière</a:t>
            </a:r>
          </a:p>
          <a:p>
            <a:r>
              <a:rPr lang="fr-FR" sz="2000" dirty="0"/>
              <a:t>Barre de chargement</a:t>
            </a:r>
          </a:p>
          <a:p>
            <a:r>
              <a:rPr lang="fr-FR" sz="2000" dirty="0"/>
              <a:t>Ecran LCD </a:t>
            </a:r>
          </a:p>
          <a:p>
            <a:r>
              <a:rPr lang="fr-FR" sz="2000" dirty="0"/>
              <a:t>Distributeur de nourriture</a:t>
            </a:r>
          </a:p>
          <a:p>
            <a:r>
              <a:rPr lang="fr-FR" sz="2000" dirty="0"/>
              <a:t>Possibilité de sélectionner le snack voulu</a:t>
            </a:r>
          </a:p>
        </p:txBody>
      </p:sp>
    </p:spTree>
    <p:extLst>
      <p:ext uri="{BB962C8B-B14F-4D97-AF65-F5344CB8AC3E}">
        <p14:creationId xmlns:p14="http://schemas.microsoft.com/office/powerpoint/2010/main" val="178613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16D86-3323-4DA3-AD1B-17570852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/>
              <a:t>O</a:t>
            </a:r>
            <a:r>
              <a:rPr lang="fr-FR" dirty="0"/>
              <a:t>bjectifs initiaux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B4A931D-A11C-4DE1-84B3-67D98D07F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141" t="13191" r="26782" b="10850"/>
          <a:stretch/>
        </p:blipFill>
        <p:spPr>
          <a:xfrm>
            <a:off x="1219200" y="1769750"/>
            <a:ext cx="4953000" cy="459278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4B1937B-DB6B-42EB-A097-B9AD32F3D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89" t="15703" r="32316" b="19872"/>
          <a:stretch/>
        </p:blipFill>
        <p:spPr>
          <a:xfrm>
            <a:off x="6871206" y="1769750"/>
            <a:ext cx="4549269" cy="459278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562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C089D-EDEE-4138-9DD2-8708F154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800" dirty="0"/>
              <a:t>C</a:t>
            </a:r>
            <a:r>
              <a:rPr lang="fr-FR" dirty="0"/>
              <a:t>omment ça fonctionne ?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CA55D5-B335-4CE8-9970-983F84F82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57" b="28715"/>
          <a:stretch/>
        </p:blipFill>
        <p:spPr>
          <a:xfrm>
            <a:off x="807507" y="2057400"/>
            <a:ext cx="2517018" cy="2371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EB3EB221-D7FE-4A50-B304-F45A95E4007A}"/>
              </a:ext>
            </a:extLst>
          </p:cNvPr>
          <p:cNvSpPr/>
          <p:nvPr/>
        </p:nvSpPr>
        <p:spPr>
          <a:xfrm>
            <a:off x="1475466" y="2376487"/>
            <a:ext cx="1066800" cy="5619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VID_20181120_191709">
            <a:hlinkClick r:id="" action="ppaction://media"/>
            <a:extLst>
              <a:ext uri="{FF2B5EF4-FFF2-40B4-BE49-F238E27FC236}">
                <a16:creationId xmlns:a16="http://schemas.microsoft.com/office/drawing/2014/main" id="{D00B5FF3-CADC-487E-9BD8-A594142604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5" end="41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4952" y="4686301"/>
            <a:ext cx="3568303" cy="2007171"/>
          </a:xfrm>
          <a:prstGeom prst="rect">
            <a:avLst/>
          </a:prstGeom>
        </p:spPr>
      </p:pic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691FE778-59B8-46E4-A9D5-A9DDEB23A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 rot="16200000">
            <a:off x="6215866" y="2947392"/>
            <a:ext cx="2947988" cy="221099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A2F367D-BD03-4637-AE8F-8193EE6BA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37161" y="2947391"/>
            <a:ext cx="2947988" cy="221099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81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9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A35396-82ED-4134-80EA-3F388B23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35" y="182533"/>
            <a:ext cx="9601200" cy="1485900"/>
          </a:xfrm>
        </p:spPr>
        <p:txBody>
          <a:bodyPr/>
          <a:lstStyle/>
          <a:p>
            <a:r>
              <a:rPr lang="fr-FR" sz="4800" dirty="0"/>
              <a:t>D</a:t>
            </a:r>
            <a:r>
              <a:rPr lang="fr-FR" dirty="0"/>
              <a:t>e l’idée à la conception : nos premiers pas… 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B5E7E22-A1BB-4292-8DA6-7E7835615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06" t="48670" r="20991" b="29787"/>
          <a:stretch/>
        </p:blipFill>
        <p:spPr>
          <a:xfrm>
            <a:off x="885825" y="1540078"/>
            <a:ext cx="2790825" cy="72687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AAB1110-1F7A-46F6-878A-131513827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6" t="17639" r="37502"/>
          <a:stretch/>
        </p:blipFill>
        <p:spPr>
          <a:xfrm>
            <a:off x="885825" y="4426467"/>
            <a:ext cx="2790825" cy="229798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AD37501-617E-4928-83F8-C58A697FCA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36"/>
          <a:stretch/>
        </p:blipFill>
        <p:spPr>
          <a:xfrm>
            <a:off x="885825" y="2419350"/>
            <a:ext cx="2790825" cy="183470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702611F-6511-4A78-A991-44DC36BC1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569" y="1903514"/>
            <a:ext cx="3696332" cy="207874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5CBED60-A17B-4ED7-A7E3-58DE915C9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569" y="4536083"/>
            <a:ext cx="3696332" cy="207874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15CAEA6-0B36-4B99-B960-3F665355AC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58" r="29710"/>
          <a:stretch/>
        </p:blipFill>
        <p:spPr>
          <a:xfrm>
            <a:off x="8406820" y="2353426"/>
            <a:ext cx="3489906" cy="380125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22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E40F2-A6DC-4489-9144-63073102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fr-FR" dirty="0"/>
              <a:t>Problème					Solution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B6F4BE3-2542-49BF-BF56-48CBBDA36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534" r="28412"/>
          <a:stretch/>
        </p:blipFill>
        <p:spPr>
          <a:xfrm rot="16200000">
            <a:off x="8309371" y="3384941"/>
            <a:ext cx="1000123" cy="287893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C6848AC-D274-4DA2-9495-9066C0903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1" r="52605"/>
          <a:stretch/>
        </p:blipFill>
        <p:spPr>
          <a:xfrm rot="5400000">
            <a:off x="8309371" y="1489474"/>
            <a:ext cx="1000121" cy="287893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94A0873-86B7-4386-A471-4D3DE2D3B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40" t="10537" r="32540" b="6667"/>
          <a:stretch/>
        </p:blipFill>
        <p:spPr>
          <a:xfrm>
            <a:off x="1219200" y="1952621"/>
            <a:ext cx="2878932" cy="383857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A982694-D07B-44D7-8D66-5A8F59E0C5DE}"/>
              </a:ext>
            </a:extLst>
          </p:cNvPr>
          <p:cNvSpPr/>
          <p:nvPr/>
        </p:nvSpPr>
        <p:spPr>
          <a:xfrm>
            <a:off x="4822032" y="3371848"/>
            <a:ext cx="1971676" cy="10001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76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6E4B1-752D-4221-986A-B07B16A22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652" y="161445"/>
            <a:ext cx="9601200" cy="1485900"/>
          </a:xfrm>
        </p:spPr>
        <p:txBody>
          <a:bodyPr/>
          <a:lstStyle/>
          <a:p>
            <a:r>
              <a:rPr lang="fr-FR" sz="4800" dirty="0"/>
              <a:t>D</a:t>
            </a:r>
            <a:r>
              <a:rPr lang="fr-FR" dirty="0"/>
              <a:t>e l’idée à la conception : nos premiers essais… </a:t>
            </a:r>
            <a:r>
              <a:rPr lang="fr-FR" sz="2000" dirty="0"/>
              <a:t>(et échecs) 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4B7A043-CB7C-4C5C-9413-0D4299D4F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047" r="11254"/>
          <a:stretch/>
        </p:blipFill>
        <p:spPr>
          <a:xfrm>
            <a:off x="8674505" y="2638905"/>
            <a:ext cx="3341145" cy="3314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09AF5F5-6A3B-4A30-B481-6C68FC10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4" y="4810125"/>
            <a:ext cx="3371851" cy="189666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7DCDD79-F236-4EE4-8CDA-E1274F155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12" t="14028" r="25571" b="7654"/>
          <a:stretch/>
        </p:blipFill>
        <p:spPr>
          <a:xfrm>
            <a:off x="904874" y="1428750"/>
            <a:ext cx="3371851" cy="314594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2980BC-4209-4A91-83EC-FB0EDEDC1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409567" y="3719370"/>
            <a:ext cx="2132096" cy="384274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5788FB4-F7BF-4D44-BCDC-2844191E41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1" r="29957" b="13491"/>
          <a:stretch/>
        </p:blipFill>
        <p:spPr>
          <a:xfrm>
            <a:off x="4554242" y="1428750"/>
            <a:ext cx="3842746" cy="28675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73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5D1192-4FBB-4062-BA0A-10F6E77A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						Solution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7B0254-5240-42DA-A383-E2B7F82B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5400000">
            <a:off x="7839075" y="2614931"/>
            <a:ext cx="3581400" cy="26860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AC4511A-CF78-4863-8D30-36AF462EC7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024" t="37229" r="25085" b="7558"/>
          <a:stretch/>
        </p:blipFill>
        <p:spPr>
          <a:xfrm>
            <a:off x="1829708" y="2171700"/>
            <a:ext cx="2412092" cy="358584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5F5422F-6518-4FD3-91B6-4A8669F7DE78}"/>
              </a:ext>
            </a:extLst>
          </p:cNvPr>
          <p:cNvSpPr/>
          <p:nvPr/>
        </p:nvSpPr>
        <p:spPr>
          <a:xfrm>
            <a:off x="5278437" y="3429000"/>
            <a:ext cx="1971676" cy="10001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VID_20190114_163112">
            <a:hlinkClick r:id="" action="ppaction://media"/>
            <a:extLst>
              <a:ext uri="{FF2B5EF4-FFF2-40B4-BE49-F238E27FC236}">
                <a16:creationId xmlns:a16="http://schemas.microsoft.com/office/drawing/2014/main" id="{7DF2EB5A-7387-4739-BFE9-69644F0AEC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1600" y="685800"/>
            <a:ext cx="10106025" cy="56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4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Rognag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104</Words>
  <Application>Microsoft Office PowerPoint</Application>
  <PresentationFormat>Grand écran</PresentationFormat>
  <Paragraphs>33</Paragraphs>
  <Slides>13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Franklin Gothic Book</vt:lpstr>
      <vt:lpstr>Rognage</vt:lpstr>
      <vt:lpstr>Polyshop</vt:lpstr>
      <vt:lpstr>Sommaire</vt:lpstr>
      <vt:lpstr>Notre sujet</vt:lpstr>
      <vt:lpstr>Objectifs initiaux</vt:lpstr>
      <vt:lpstr>Comment ça fonctionne ?  </vt:lpstr>
      <vt:lpstr>De l’idée à la conception : nos premiers pas… </vt:lpstr>
      <vt:lpstr>Problème     Solution</vt:lpstr>
      <vt:lpstr>De l’idée à la conception : nos premiers essais… (et échecs) </vt:lpstr>
      <vt:lpstr>Problème      Solution</vt:lpstr>
      <vt:lpstr>De l’idée à la conception : assemblage et finitions</vt:lpstr>
      <vt:lpstr>Problème      Solution</vt:lpstr>
      <vt:lpstr>Plannings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Polyshop</dc:title>
  <dc:creator>Maeva Lecavelier</dc:creator>
  <cp:lastModifiedBy>Maeva Lecavelier</cp:lastModifiedBy>
  <cp:revision>10</cp:revision>
  <dcterms:created xsi:type="dcterms:W3CDTF">2019-03-07T17:29:40Z</dcterms:created>
  <dcterms:modified xsi:type="dcterms:W3CDTF">2019-03-07T17:53:30Z</dcterms:modified>
</cp:coreProperties>
</file>